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0" r:id="rId6"/>
    <p:sldId id="261" r:id="rId7"/>
    <p:sldId id="262" r:id="rId8"/>
    <p:sldId id="268" r:id="rId9"/>
    <p:sldId id="271" r:id="rId10"/>
    <p:sldId id="272" r:id="rId11"/>
    <p:sldId id="274" r:id="rId12"/>
    <p:sldId id="275" r:id="rId13"/>
    <p:sldId id="276" r:id="rId14"/>
    <p:sldId id="273" r:id="rId15"/>
    <p:sldId id="277" r:id="rId16"/>
  </p:sldIdLst>
  <p:sldSz cx="12192000" cy="6858000"/>
  <p:notesSz cx="6858000" cy="9144000"/>
  <p:defaultText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C0"/>
    <a:srgbClr val="FF1F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5865"/>
  </p:normalViewPr>
  <p:slideViewPr>
    <p:cSldViewPr snapToGrid="0" snapToObjects="1">
      <p:cViewPr varScale="1">
        <p:scale>
          <a:sx n="86" d="100"/>
          <a:sy n="86" d="100"/>
        </p:scale>
        <p:origin x="288"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D3B38E3-2CA0-9942-B60E-6655F7EC3CA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3399EF3-5512-4847-9F90-6077D0E7ACC6}"/>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uk-UA"/>
          </a:p>
        </p:txBody>
      </p:sp>
      <p:sp>
        <p:nvSpPr>
          <p:cNvPr id="3" name="Subtitle 2">
            <a:extLst>
              <a:ext uri="{FF2B5EF4-FFF2-40B4-BE49-F238E27FC236}">
                <a16:creationId xmlns:a16="http://schemas.microsoft.com/office/drawing/2014/main" id="{FD703E6D-9925-C848-84A0-015D27AF17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uk-UA"/>
          </a:p>
        </p:txBody>
      </p:sp>
      <p:sp>
        <p:nvSpPr>
          <p:cNvPr id="4" name="Date Placeholder 3">
            <a:extLst>
              <a:ext uri="{FF2B5EF4-FFF2-40B4-BE49-F238E27FC236}">
                <a16:creationId xmlns:a16="http://schemas.microsoft.com/office/drawing/2014/main" id="{B1AACCD1-692A-4747-904D-E679E4CC6459}"/>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85A7DFE2-F809-FA49-AA8A-65F4C6A7CC8F}"/>
              </a:ext>
            </a:extLst>
          </p:cNvPr>
          <p:cNvSpPr>
            <a:spLocks noGrp="1"/>
          </p:cNvSpPr>
          <p:nvPr>
            <p:ph type="ftr" sz="quarter" idx="11"/>
          </p:nvPr>
        </p:nvSpPr>
        <p:spPr/>
        <p:txBody>
          <a:bodyPr/>
          <a:lstStyle/>
          <a:p>
            <a:endParaRPr lang="uk-UA"/>
          </a:p>
        </p:txBody>
      </p:sp>
      <p:sp>
        <p:nvSpPr>
          <p:cNvPr id="6" name="Slide Number Placeholder 5">
            <a:extLst>
              <a:ext uri="{FF2B5EF4-FFF2-40B4-BE49-F238E27FC236}">
                <a16:creationId xmlns:a16="http://schemas.microsoft.com/office/drawing/2014/main" id="{ED22C560-3EB2-184C-BE31-22A7C5074F31}"/>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302812005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59AC-C092-CC4B-820C-2A1A361AC3F1}"/>
              </a:ext>
            </a:extLst>
          </p:cNvPr>
          <p:cNvSpPr>
            <a:spLocks noGrp="1"/>
          </p:cNvSpPr>
          <p:nvPr>
            <p:ph type="title"/>
          </p:nvPr>
        </p:nvSpPr>
        <p:spPr/>
        <p:txBody>
          <a:bodyPr/>
          <a:lstStyle/>
          <a:p>
            <a:r>
              <a:rPr lang="ru-RU"/>
              <a:t>Образец заголовка</a:t>
            </a:r>
            <a:endParaRPr lang="uk-UA"/>
          </a:p>
        </p:txBody>
      </p:sp>
      <p:sp>
        <p:nvSpPr>
          <p:cNvPr id="3" name="Vertical Text Placeholder 2">
            <a:extLst>
              <a:ext uri="{FF2B5EF4-FFF2-40B4-BE49-F238E27FC236}">
                <a16:creationId xmlns:a16="http://schemas.microsoft.com/office/drawing/2014/main" id="{500C8B5A-EE76-4843-BE9D-35225DF8EB34}"/>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Date Placeholder 3">
            <a:extLst>
              <a:ext uri="{FF2B5EF4-FFF2-40B4-BE49-F238E27FC236}">
                <a16:creationId xmlns:a16="http://schemas.microsoft.com/office/drawing/2014/main" id="{D580E511-B75B-4D43-B7E3-37C0C0D2AF88}"/>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44FC9488-EDC6-F644-BB9B-CED0443E0434}"/>
              </a:ext>
            </a:extLst>
          </p:cNvPr>
          <p:cNvSpPr>
            <a:spLocks noGrp="1"/>
          </p:cNvSpPr>
          <p:nvPr>
            <p:ph type="ftr" sz="quarter" idx="11"/>
          </p:nvPr>
        </p:nvSpPr>
        <p:spPr/>
        <p:txBody>
          <a:bodyPr/>
          <a:lstStyle/>
          <a:p>
            <a:endParaRPr lang="uk-UA"/>
          </a:p>
        </p:txBody>
      </p:sp>
      <p:sp>
        <p:nvSpPr>
          <p:cNvPr id="6" name="Slide Number Placeholder 5">
            <a:extLst>
              <a:ext uri="{FF2B5EF4-FFF2-40B4-BE49-F238E27FC236}">
                <a16:creationId xmlns:a16="http://schemas.microsoft.com/office/drawing/2014/main" id="{F6B50CB4-49E0-2641-B9C1-5A2974D84F94}"/>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385338319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C33BBE-FDD2-7F4B-8541-335E9793576A}"/>
              </a:ext>
            </a:extLst>
          </p:cNvPr>
          <p:cNvSpPr>
            <a:spLocks noGrp="1"/>
          </p:cNvSpPr>
          <p:nvPr>
            <p:ph type="title" orient="vert"/>
          </p:nvPr>
        </p:nvSpPr>
        <p:spPr>
          <a:xfrm>
            <a:off x="8724900" y="365125"/>
            <a:ext cx="2628900" cy="5811838"/>
          </a:xfrm>
        </p:spPr>
        <p:txBody>
          <a:bodyPr vert="eaVert"/>
          <a:lstStyle/>
          <a:p>
            <a:r>
              <a:rPr lang="ru-RU"/>
              <a:t>Образец заголовка</a:t>
            </a:r>
            <a:endParaRPr lang="uk-UA"/>
          </a:p>
        </p:txBody>
      </p:sp>
      <p:sp>
        <p:nvSpPr>
          <p:cNvPr id="3" name="Vertical Text Placeholder 2">
            <a:extLst>
              <a:ext uri="{FF2B5EF4-FFF2-40B4-BE49-F238E27FC236}">
                <a16:creationId xmlns:a16="http://schemas.microsoft.com/office/drawing/2014/main" id="{8FC3ED86-0E04-9F47-9247-A118FD57531C}"/>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Date Placeholder 3">
            <a:extLst>
              <a:ext uri="{FF2B5EF4-FFF2-40B4-BE49-F238E27FC236}">
                <a16:creationId xmlns:a16="http://schemas.microsoft.com/office/drawing/2014/main" id="{C4784E06-D1E9-8048-97DA-1DE329498DAE}"/>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F4F47C13-815A-1449-8BF0-02820409B828}"/>
              </a:ext>
            </a:extLst>
          </p:cNvPr>
          <p:cNvSpPr>
            <a:spLocks noGrp="1"/>
          </p:cNvSpPr>
          <p:nvPr>
            <p:ph type="ftr" sz="quarter" idx="11"/>
          </p:nvPr>
        </p:nvSpPr>
        <p:spPr/>
        <p:txBody>
          <a:bodyPr/>
          <a:lstStyle/>
          <a:p>
            <a:endParaRPr lang="uk-UA"/>
          </a:p>
        </p:txBody>
      </p:sp>
      <p:sp>
        <p:nvSpPr>
          <p:cNvPr id="6" name="Slide Number Placeholder 5">
            <a:extLst>
              <a:ext uri="{FF2B5EF4-FFF2-40B4-BE49-F238E27FC236}">
                <a16:creationId xmlns:a16="http://schemas.microsoft.com/office/drawing/2014/main" id="{216BD389-613A-214C-B317-452ABD88545F}"/>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255796854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2147D-04A9-4A43-BEB8-98C3A04AE0A9}"/>
              </a:ext>
            </a:extLst>
          </p:cNvPr>
          <p:cNvSpPr>
            <a:spLocks noGrp="1"/>
          </p:cNvSpPr>
          <p:nvPr>
            <p:ph type="title"/>
          </p:nvPr>
        </p:nvSpPr>
        <p:spPr/>
        <p:txBody>
          <a:bodyPr/>
          <a:lstStyle/>
          <a:p>
            <a:r>
              <a:rPr lang="ru-RU"/>
              <a:t>Образец заголовка</a:t>
            </a:r>
            <a:endParaRPr lang="uk-UA"/>
          </a:p>
        </p:txBody>
      </p:sp>
      <p:sp>
        <p:nvSpPr>
          <p:cNvPr id="3" name="Content Placeholder 2">
            <a:extLst>
              <a:ext uri="{FF2B5EF4-FFF2-40B4-BE49-F238E27FC236}">
                <a16:creationId xmlns:a16="http://schemas.microsoft.com/office/drawing/2014/main" id="{1444355C-CA46-2E4F-AE62-49FC5B40DFD4}"/>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Date Placeholder 3">
            <a:extLst>
              <a:ext uri="{FF2B5EF4-FFF2-40B4-BE49-F238E27FC236}">
                <a16:creationId xmlns:a16="http://schemas.microsoft.com/office/drawing/2014/main" id="{A199E2C7-0C90-9F40-956A-70162F7F1759}"/>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8807DE96-DAD5-FA44-B152-86C632A39898}"/>
              </a:ext>
            </a:extLst>
          </p:cNvPr>
          <p:cNvSpPr>
            <a:spLocks noGrp="1"/>
          </p:cNvSpPr>
          <p:nvPr>
            <p:ph type="ftr" sz="quarter" idx="11"/>
          </p:nvPr>
        </p:nvSpPr>
        <p:spPr/>
        <p:txBody>
          <a:bodyPr/>
          <a:lstStyle/>
          <a:p>
            <a:endParaRPr lang="uk-UA"/>
          </a:p>
        </p:txBody>
      </p:sp>
      <p:sp>
        <p:nvSpPr>
          <p:cNvPr id="6" name="Slide Number Placeholder 5">
            <a:extLst>
              <a:ext uri="{FF2B5EF4-FFF2-40B4-BE49-F238E27FC236}">
                <a16:creationId xmlns:a16="http://schemas.microsoft.com/office/drawing/2014/main" id="{150B9823-4F88-1543-945A-C2E5D92E378E}"/>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509324786"/>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D355-C8C6-ED46-898A-2310A812E8BA}"/>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uk-UA"/>
          </a:p>
        </p:txBody>
      </p:sp>
      <p:sp>
        <p:nvSpPr>
          <p:cNvPr id="3" name="Text Placeholder 2">
            <a:extLst>
              <a:ext uri="{FF2B5EF4-FFF2-40B4-BE49-F238E27FC236}">
                <a16:creationId xmlns:a16="http://schemas.microsoft.com/office/drawing/2014/main" id="{984E5CED-99E8-9148-A7DE-82165279F2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a:extLst>
              <a:ext uri="{FF2B5EF4-FFF2-40B4-BE49-F238E27FC236}">
                <a16:creationId xmlns:a16="http://schemas.microsoft.com/office/drawing/2014/main" id="{8700060F-AEAC-8D4C-AA6B-95791502133B}"/>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98A4D8D5-0A4B-6440-8250-E3CB6D1B814A}"/>
              </a:ext>
            </a:extLst>
          </p:cNvPr>
          <p:cNvSpPr>
            <a:spLocks noGrp="1"/>
          </p:cNvSpPr>
          <p:nvPr>
            <p:ph type="ftr" sz="quarter" idx="11"/>
          </p:nvPr>
        </p:nvSpPr>
        <p:spPr/>
        <p:txBody>
          <a:bodyPr/>
          <a:lstStyle/>
          <a:p>
            <a:endParaRPr lang="uk-UA"/>
          </a:p>
        </p:txBody>
      </p:sp>
      <p:sp>
        <p:nvSpPr>
          <p:cNvPr id="6" name="Slide Number Placeholder 5">
            <a:extLst>
              <a:ext uri="{FF2B5EF4-FFF2-40B4-BE49-F238E27FC236}">
                <a16:creationId xmlns:a16="http://schemas.microsoft.com/office/drawing/2014/main" id="{070C6A13-2E5D-E847-88CD-B762A37FB77E}"/>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2021428436"/>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497F8-409D-3748-ADC8-E186F0E47D3E}"/>
              </a:ext>
            </a:extLst>
          </p:cNvPr>
          <p:cNvSpPr>
            <a:spLocks noGrp="1"/>
          </p:cNvSpPr>
          <p:nvPr>
            <p:ph type="title"/>
          </p:nvPr>
        </p:nvSpPr>
        <p:spPr/>
        <p:txBody>
          <a:bodyPr/>
          <a:lstStyle/>
          <a:p>
            <a:r>
              <a:rPr lang="ru-RU"/>
              <a:t>Образец заголовка</a:t>
            </a:r>
            <a:endParaRPr lang="uk-UA"/>
          </a:p>
        </p:txBody>
      </p:sp>
      <p:sp>
        <p:nvSpPr>
          <p:cNvPr id="3" name="Content Placeholder 2">
            <a:extLst>
              <a:ext uri="{FF2B5EF4-FFF2-40B4-BE49-F238E27FC236}">
                <a16:creationId xmlns:a16="http://schemas.microsoft.com/office/drawing/2014/main" id="{2EE0376A-6CC2-3046-B3A0-E0BA2C2F5CF6}"/>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Content Placeholder 3">
            <a:extLst>
              <a:ext uri="{FF2B5EF4-FFF2-40B4-BE49-F238E27FC236}">
                <a16:creationId xmlns:a16="http://schemas.microsoft.com/office/drawing/2014/main" id="{8493C82D-0689-CF4E-8FD9-02DAD197C630}"/>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Date Placeholder 4">
            <a:extLst>
              <a:ext uri="{FF2B5EF4-FFF2-40B4-BE49-F238E27FC236}">
                <a16:creationId xmlns:a16="http://schemas.microsoft.com/office/drawing/2014/main" id="{7C47FCC3-2886-A94D-BBE4-490E2DB4D7F6}"/>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6" name="Footer Placeholder 5">
            <a:extLst>
              <a:ext uri="{FF2B5EF4-FFF2-40B4-BE49-F238E27FC236}">
                <a16:creationId xmlns:a16="http://schemas.microsoft.com/office/drawing/2014/main" id="{6B2B328F-1B97-A144-97A9-63F86493FAD5}"/>
              </a:ext>
            </a:extLst>
          </p:cNvPr>
          <p:cNvSpPr>
            <a:spLocks noGrp="1"/>
          </p:cNvSpPr>
          <p:nvPr>
            <p:ph type="ftr" sz="quarter" idx="11"/>
          </p:nvPr>
        </p:nvSpPr>
        <p:spPr/>
        <p:txBody>
          <a:bodyPr/>
          <a:lstStyle/>
          <a:p>
            <a:endParaRPr lang="uk-UA"/>
          </a:p>
        </p:txBody>
      </p:sp>
      <p:sp>
        <p:nvSpPr>
          <p:cNvPr id="7" name="Slide Number Placeholder 6">
            <a:extLst>
              <a:ext uri="{FF2B5EF4-FFF2-40B4-BE49-F238E27FC236}">
                <a16:creationId xmlns:a16="http://schemas.microsoft.com/office/drawing/2014/main" id="{B5AB9A84-9978-0E45-AD90-F8BE2C1F0FDD}"/>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325113490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6AF6A-D761-E841-8E2B-A5327A3B79D8}"/>
              </a:ext>
            </a:extLst>
          </p:cNvPr>
          <p:cNvSpPr>
            <a:spLocks noGrp="1"/>
          </p:cNvSpPr>
          <p:nvPr>
            <p:ph type="title"/>
          </p:nvPr>
        </p:nvSpPr>
        <p:spPr>
          <a:xfrm>
            <a:off x="839788" y="365125"/>
            <a:ext cx="10515600" cy="1325563"/>
          </a:xfrm>
        </p:spPr>
        <p:txBody>
          <a:bodyPr/>
          <a:lstStyle/>
          <a:p>
            <a:r>
              <a:rPr lang="ru-RU"/>
              <a:t>Образец заголовка</a:t>
            </a:r>
            <a:endParaRPr lang="uk-UA"/>
          </a:p>
        </p:txBody>
      </p:sp>
      <p:sp>
        <p:nvSpPr>
          <p:cNvPr id="3" name="Text Placeholder 2">
            <a:extLst>
              <a:ext uri="{FF2B5EF4-FFF2-40B4-BE49-F238E27FC236}">
                <a16:creationId xmlns:a16="http://schemas.microsoft.com/office/drawing/2014/main" id="{CDCFB553-BC5B-654F-98EE-770AFC8499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a:extLst>
              <a:ext uri="{FF2B5EF4-FFF2-40B4-BE49-F238E27FC236}">
                <a16:creationId xmlns:a16="http://schemas.microsoft.com/office/drawing/2014/main" id="{808FA940-98C2-2749-97DF-7833FC3DA649}"/>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Text Placeholder 4">
            <a:extLst>
              <a:ext uri="{FF2B5EF4-FFF2-40B4-BE49-F238E27FC236}">
                <a16:creationId xmlns:a16="http://schemas.microsoft.com/office/drawing/2014/main" id="{B4E52F8A-BFFB-3A43-8191-F5EA31256A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a:extLst>
              <a:ext uri="{FF2B5EF4-FFF2-40B4-BE49-F238E27FC236}">
                <a16:creationId xmlns:a16="http://schemas.microsoft.com/office/drawing/2014/main" id="{D3B2C247-0E71-EB4F-A28C-B1ED88836833}"/>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7" name="Date Placeholder 6">
            <a:extLst>
              <a:ext uri="{FF2B5EF4-FFF2-40B4-BE49-F238E27FC236}">
                <a16:creationId xmlns:a16="http://schemas.microsoft.com/office/drawing/2014/main" id="{890F1504-9DB4-5040-8B7B-618077BB8CD8}"/>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8" name="Footer Placeholder 7">
            <a:extLst>
              <a:ext uri="{FF2B5EF4-FFF2-40B4-BE49-F238E27FC236}">
                <a16:creationId xmlns:a16="http://schemas.microsoft.com/office/drawing/2014/main" id="{AF07E728-71B2-0541-84FA-46B13EFB42C7}"/>
              </a:ext>
            </a:extLst>
          </p:cNvPr>
          <p:cNvSpPr>
            <a:spLocks noGrp="1"/>
          </p:cNvSpPr>
          <p:nvPr>
            <p:ph type="ftr" sz="quarter" idx="11"/>
          </p:nvPr>
        </p:nvSpPr>
        <p:spPr/>
        <p:txBody>
          <a:bodyPr/>
          <a:lstStyle/>
          <a:p>
            <a:endParaRPr lang="uk-UA"/>
          </a:p>
        </p:txBody>
      </p:sp>
      <p:sp>
        <p:nvSpPr>
          <p:cNvPr id="9" name="Slide Number Placeholder 8">
            <a:extLst>
              <a:ext uri="{FF2B5EF4-FFF2-40B4-BE49-F238E27FC236}">
                <a16:creationId xmlns:a16="http://schemas.microsoft.com/office/drawing/2014/main" id="{A41148C6-2AAD-CC43-A1BE-60C5E0D61849}"/>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339881835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FF8AE-8093-F340-B5FB-82E90690DFA7}"/>
              </a:ext>
            </a:extLst>
          </p:cNvPr>
          <p:cNvSpPr>
            <a:spLocks noGrp="1"/>
          </p:cNvSpPr>
          <p:nvPr>
            <p:ph type="title"/>
          </p:nvPr>
        </p:nvSpPr>
        <p:spPr/>
        <p:txBody>
          <a:bodyPr/>
          <a:lstStyle/>
          <a:p>
            <a:r>
              <a:rPr lang="ru-RU"/>
              <a:t>Образец заголовка</a:t>
            </a:r>
            <a:endParaRPr lang="uk-UA"/>
          </a:p>
        </p:txBody>
      </p:sp>
      <p:sp>
        <p:nvSpPr>
          <p:cNvPr id="3" name="Date Placeholder 2">
            <a:extLst>
              <a:ext uri="{FF2B5EF4-FFF2-40B4-BE49-F238E27FC236}">
                <a16:creationId xmlns:a16="http://schemas.microsoft.com/office/drawing/2014/main" id="{22FF7EED-20A2-364B-BE03-42607F2A099A}"/>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4" name="Footer Placeholder 3">
            <a:extLst>
              <a:ext uri="{FF2B5EF4-FFF2-40B4-BE49-F238E27FC236}">
                <a16:creationId xmlns:a16="http://schemas.microsoft.com/office/drawing/2014/main" id="{99605CA0-2EAD-A94B-B1BF-187BC2160465}"/>
              </a:ext>
            </a:extLst>
          </p:cNvPr>
          <p:cNvSpPr>
            <a:spLocks noGrp="1"/>
          </p:cNvSpPr>
          <p:nvPr>
            <p:ph type="ftr" sz="quarter" idx="11"/>
          </p:nvPr>
        </p:nvSpPr>
        <p:spPr/>
        <p:txBody>
          <a:bodyPr/>
          <a:lstStyle/>
          <a:p>
            <a:endParaRPr lang="uk-UA"/>
          </a:p>
        </p:txBody>
      </p:sp>
      <p:sp>
        <p:nvSpPr>
          <p:cNvPr id="5" name="Slide Number Placeholder 4">
            <a:extLst>
              <a:ext uri="{FF2B5EF4-FFF2-40B4-BE49-F238E27FC236}">
                <a16:creationId xmlns:a16="http://schemas.microsoft.com/office/drawing/2014/main" id="{909E901D-03A7-834A-A599-D5ABF4404794}"/>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204754593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0AECCF-E44F-6E4C-AEF2-AD46F94AE2D1}"/>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3" name="Footer Placeholder 2">
            <a:extLst>
              <a:ext uri="{FF2B5EF4-FFF2-40B4-BE49-F238E27FC236}">
                <a16:creationId xmlns:a16="http://schemas.microsoft.com/office/drawing/2014/main" id="{6A4C5FF2-B913-5242-A85E-2B15C9BD838F}"/>
              </a:ext>
            </a:extLst>
          </p:cNvPr>
          <p:cNvSpPr>
            <a:spLocks noGrp="1"/>
          </p:cNvSpPr>
          <p:nvPr>
            <p:ph type="ftr" sz="quarter" idx="11"/>
          </p:nvPr>
        </p:nvSpPr>
        <p:spPr/>
        <p:txBody>
          <a:bodyPr/>
          <a:lstStyle/>
          <a:p>
            <a:endParaRPr lang="uk-UA"/>
          </a:p>
        </p:txBody>
      </p:sp>
      <p:sp>
        <p:nvSpPr>
          <p:cNvPr id="4" name="Slide Number Placeholder 3">
            <a:extLst>
              <a:ext uri="{FF2B5EF4-FFF2-40B4-BE49-F238E27FC236}">
                <a16:creationId xmlns:a16="http://schemas.microsoft.com/office/drawing/2014/main" id="{657F4AEE-43E1-F940-A515-0EFF5B6DCEED}"/>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86123193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7050C-FE9A-F64E-9ACF-20CE62658E1F}"/>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Content Placeholder 2">
            <a:extLst>
              <a:ext uri="{FF2B5EF4-FFF2-40B4-BE49-F238E27FC236}">
                <a16:creationId xmlns:a16="http://schemas.microsoft.com/office/drawing/2014/main" id="{EE51601C-1769-9C4A-92D2-7EE20C616C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Text Placeholder 3">
            <a:extLst>
              <a:ext uri="{FF2B5EF4-FFF2-40B4-BE49-F238E27FC236}">
                <a16:creationId xmlns:a16="http://schemas.microsoft.com/office/drawing/2014/main" id="{91A33D42-1612-D247-8BB5-4A75DB3388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1FBFF220-3D0A-5940-88ED-AF3B6DEC1BBC}"/>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6" name="Footer Placeholder 5">
            <a:extLst>
              <a:ext uri="{FF2B5EF4-FFF2-40B4-BE49-F238E27FC236}">
                <a16:creationId xmlns:a16="http://schemas.microsoft.com/office/drawing/2014/main" id="{B6FFE0E7-3A41-E248-AFB6-42886DCB4F99}"/>
              </a:ext>
            </a:extLst>
          </p:cNvPr>
          <p:cNvSpPr>
            <a:spLocks noGrp="1"/>
          </p:cNvSpPr>
          <p:nvPr>
            <p:ph type="ftr" sz="quarter" idx="11"/>
          </p:nvPr>
        </p:nvSpPr>
        <p:spPr/>
        <p:txBody>
          <a:bodyPr/>
          <a:lstStyle/>
          <a:p>
            <a:endParaRPr lang="uk-UA"/>
          </a:p>
        </p:txBody>
      </p:sp>
      <p:sp>
        <p:nvSpPr>
          <p:cNvPr id="7" name="Slide Number Placeholder 6">
            <a:extLst>
              <a:ext uri="{FF2B5EF4-FFF2-40B4-BE49-F238E27FC236}">
                <a16:creationId xmlns:a16="http://schemas.microsoft.com/office/drawing/2014/main" id="{65875AB6-404A-F146-AC25-6F0F1ACA63C1}"/>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184080998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05F02-A13C-9244-873D-5D9C0A0EA9C8}"/>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Picture Placeholder 2">
            <a:extLst>
              <a:ext uri="{FF2B5EF4-FFF2-40B4-BE49-F238E27FC236}">
                <a16:creationId xmlns:a16="http://schemas.microsoft.com/office/drawing/2014/main" id="{47AE2E4D-AC7A-B94C-936B-4F8370A324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uk-UA"/>
          </a:p>
        </p:txBody>
      </p:sp>
      <p:sp>
        <p:nvSpPr>
          <p:cNvPr id="4" name="Text Placeholder 3">
            <a:extLst>
              <a:ext uri="{FF2B5EF4-FFF2-40B4-BE49-F238E27FC236}">
                <a16:creationId xmlns:a16="http://schemas.microsoft.com/office/drawing/2014/main" id="{C55E1C47-D2AF-A043-B216-54003D7E40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a:extLst>
              <a:ext uri="{FF2B5EF4-FFF2-40B4-BE49-F238E27FC236}">
                <a16:creationId xmlns:a16="http://schemas.microsoft.com/office/drawing/2014/main" id="{EBF4B18C-7B76-794B-9DBB-4455EEFCDA01}"/>
              </a:ext>
            </a:extLst>
          </p:cNvPr>
          <p:cNvSpPr>
            <a:spLocks noGrp="1"/>
          </p:cNvSpPr>
          <p:nvPr>
            <p:ph type="dt" sz="half" idx="10"/>
          </p:nvPr>
        </p:nvSpPr>
        <p:spPr/>
        <p:txBody>
          <a:bodyPr/>
          <a:lstStyle/>
          <a:p>
            <a:fld id="{DB44EBFB-A7BC-BE46-BD31-0E128FC9C86E}" type="datetimeFigureOut">
              <a:rPr lang="uk-UA" smtClean="0"/>
              <a:t>01.06.2024</a:t>
            </a:fld>
            <a:endParaRPr lang="uk-UA"/>
          </a:p>
        </p:txBody>
      </p:sp>
      <p:sp>
        <p:nvSpPr>
          <p:cNvPr id="6" name="Footer Placeholder 5">
            <a:extLst>
              <a:ext uri="{FF2B5EF4-FFF2-40B4-BE49-F238E27FC236}">
                <a16:creationId xmlns:a16="http://schemas.microsoft.com/office/drawing/2014/main" id="{A4A76D13-A719-DF46-8767-3B572323CE4F}"/>
              </a:ext>
            </a:extLst>
          </p:cNvPr>
          <p:cNvSpPr>
            <a:spLocks noGrp="1"/>
          </p:cNvSpPr>
          <p:nvPr>
            <p:ph type="ftr" sz="quarter" idx="11"/>
          </p:nvPr>
        </p:nvSpPr>
        <p:spPr/>
        <p:txBody>
          <a:bodyPr/>
          <a:lstStyle/>
          <a:p>
            <a:endParaRPr lang="uk-UA"/>
          </a:p>
        </p:txBody>
      </p:sp>
      <p:sp>
        <p:nvSpPr>
          <p:cNvPr id="7" name="Slide Number Placeholder 6">
            <a:extLst>
              <a:ext uri="{FF2B5EF4-FFF2-40B4-BE49-F238E27FC236}">
                <a16:creationId xmlns:a16="http://schemas.microsoft.com/office/drawing/2014/main" id="{4D0C4511-2480-5C43-AB12-DF41FBAD3B43}"/>
              </a:ext>
            </a:extLst>
          </p:cNvPr>
          <p:cNvSpPr>
            <a:spLocks noGrp="1"/>
          </p:cNvSpPr>
          <p:nvPr>
            <p:ph type="sldNum" sz="quarter" idx="12"/>
          </p:nvPr>
        </p:nvSpPr>
        <p:spPr/>
        <p:txBody>
          <a:bodyPr/>
          <a:lstStyle/>
          <a:p>
            <a:fld id="{EC4CA7CA-9861-AA42-AAB8-CFD5087A5BF4}" type="slidenum">
              <a:rPr lang="uk-UA" smtClean="0"/>
              <a:t>‹#›</a:t>
            </a:fld>
            <a:endParaRPr lang="uk-UA"/>
          </a:p>
        </p:txBody>
      </p:sp>
    </p:spTree>
    <p:extLst>
      <p:ext uri="{BB962C8B-B14F-4D97-AF65-F5344CB8AC3E}">
        <p14:creationId xmlns:p14="http://schemas.microsoft.com/office/powerpoint/2010/main" val="7615098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3644EC2-9093-0C45-996C-F04662D11E4C}"/>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011DAA9F-44B3-7146-A5F9-4D4B185BCEA8}"/>
              </a:ext>
            </a:extLst>
          </p:cNvPr>
          <p:cNvSpPr>
            <a:spLocks noGrp="1"/>
          </p:cNvSpPr>
          <p:nvPr>
            <p:ph type="title"/>
          </p:nvPr>
        </p:nvSpPr>
        <p:spPr>
          <a:xfrm>
            <a:off x="838200" y="399850"/>
            <a:ext cx="10515600" cy="954389"/>
          </a:xfrm>
          <a:prstGeom prst="rect">
            <a:avLst/>
          </a:prstGeom>
        </p:spPr>
        <p:txBody>
          <a:bodyPr vert="horz" lIns="91440" tIns="45720" rIns="91440" bIns="45720" rtlCol="0" anchor="ctr">
            <a:normAutofit/>
          </a:bodyPr>
          <a:lstStyle/>
          <a:p>
            <a:r>
              <a:rPr lang="ru-RU"/>
              <a:t>Образец заголовка</a:t>
            </a:r>
            <a:endParaRPr lang="uk-UA" dirty="0"/>
          </a:p>
        </p:txBody>
      </p:sp>
      <p:sp>
        <p:nvSpPr>
          <p:cNvPr id="3" name="Text Placeholder 2">
            <a:extLst>
              <a:ext uri="{FF2B5EF4-FFF2-40B4-BE49-F238E27FC236}">
                <a16:creationId xmlns:a16="http://schemas.microsoft.com/office/drawing/2014/main" id="{137C96FB-3B28-2F47-9872-7F1EB957562F}"/>
              </a:ext>
            </a:extLst>
          </p:cNvPr>
          <p:cNvSpPr>
            <a:spLocks noGrp="1"/>
          </p:cNvSpPr>
          <p:nvPr>
            <p:ph type="body" idx="1"/>
          </p:nvPr>
        </p:nvSpPr>
        <p:spPr>
          <a:xfrm>
            <a:off x="838200" y="1562582"/>
            <a:ext cx="10515600" cy="4614381"/>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dirty="0"/>
          </a:p>
        </p:txBody>
      </p:sp>
      <p:sp>
        <p:nvSpPr>
          <p:cNvPr id="4" name="Date Placeholder 3">
            <a:extLst>
              <a:ext uri="{FF2B5EF4-FFF2-40B4-BE49-F238E27FC236}">
                <a16:creationId xmlns:a16="http://schemas.microsoft.com/office/drawing/2014/main" id="{637DACF9-04B2-8B47-A8FF-3ADF0736E2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44EBFB-A7BC-BE46-BD31-0E128FC9C86E}" type="datetimeFigureOut">
              <a:rPr lang="uk-UA" smtClean="0"/>
              <a:t>01.06.2024</a:t>
            </a:fld>
            <a:endParaRPr lang="uk-UA"/>
          </a:p>
        </p:txBody>
      </p:sp>
      <p:sp>
        <p:nvSpPr>
          <p:cNvPr id="5" name="Footer Placeholder 4">
            <a:extLst>
              <a:ext uri="{FF2B5EF4-FFF2-40B4-BE49-F238E27FC236}">
                <a16:creationId xmlns:a16="http://schemas.microsoft.com/office/drawing/2014/main" id="{214F7015-AA59-CA4B-A9E2-ABCFCAC64E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Slide Number Placeholder 5">
            <a:extLst>
              <a:ext uri="{FF2B5EF4-FFF2-40B4-BE49-F238E27FC236}">
                <a16:creationId xmlns:a16="http://schemas.microsoft.com/office/drawing/2014/main" id="{A4D2F4C3-AFE8-FA4C-8916-A143C70C0F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4CA7CA-9861-AA42-AAB8-CFD5087A5BF4}" type="slidenum">
              <a:rPr lang="uk-UA" smtClean="0"/>
              <a:t>‹#›</a:t>
            </a:fld>
            <a:endParaRPr lang="uk-UA"/>
          </a:p>
        </p:txBody>
      </p:sp>
    </p:spTree>
    <p:extLst>
      <p:ext uri="{BB962C8B-B14F-4D97-AF65-F5344CB8AC3E}">
        <p14:creationId xmlns:p14="http://schemas.microsoft.com/office/powerpoint/2010/main" val="6104049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rgbClr val="FF1F7D"/>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s://clck.ru/3B2XfJ" TargetMode="External"/><Relationship Id="rId7" Type="http://schemas.openxmlformats.org/officeDocument/2006/relationships/hyperlink" Target="https://www.youtube.com/@selfedu_rus" TargetMode="External"/><Relationship Id="rId2" Type="http://schemas.openxmlformats.org/officeDocument/2006/relationships/hyperlink" Target="https://www.powerpointbase.com/index.php?newsid=1710" TargetMode="External"/><Relationship Id="rId1" Type="http://schemas.openxmlformats.org/officeDocument/2006/relationships/slideLayout" Target="../slideLayouts/slideLayout2.xml"/><Relationship Id="rId6" Type="http://schemas.openxmlformats.org/officeDocument/2006/relationships/hyperlink" Target="https://www.youtube.com/@itproger" TargetMode="External"/><Relationship Id="rId5" Type="http://schemas.openxmlformats.org/officeDocument/2006/relationships/hyperlink" Target="https://clck.ru/3B2XRQ" TargetMode="External"/><Relationship Id="rId4" Type="http://schemas.openxmlformats.org/officeDocument/2006/relationships/hyperlink" Target="https://clck.ru/3B2XGB"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8183D-7D6D-EC45-929F-1DE8C89F61AD}"/>
              </a:ext>
            </a:extLst>
          </p:cNvPr>
          <p:cNvSpPr>
            <a:spLocks noGrp="1"/>
          </p:cNvSpPr>
          <p:nvPr>
            <p:ph type="ctrTitle"/>
          </p:nvPr>
        </p:nvSpPr>
        <p:spPr>
          <a:xfrm>
            <a:off x="1667317" y="1595085"/>
            <a:ext cx="8648660" cy="826144"/>
          </a:xfrm>
        </p:spPr>
        <p:txBody>
          <a:bodyPr>
            <a:normAutofit fontScale="90000"/>
          </a:bodyPr>
          <a:lstStyle/>
          <a:p>
            <a:pPr algn="l"/>
            <a:r>
              <a:rPr lang="ru-RU" sz="6600" dirty="0">
                <a:solidFill>
                  <a:srgbClr val="C000C0"/>
                </a:solidFill>
                <a:latin typeface="Segoe Script" pitchFamily="66" charset="0"/>
              </a:rPr>
              <a:t>Игра «Пинг-понг»</a:t>
            </a:r>
          </a:p>
        </p:txBody>
      </p:sp>
    </p:spTree>
    <p:extLst>
      <p:ext uri="{BB962C8B-B14F-4D97-AF65-F5344CB8AC3E}">
        <p14:creationId xmlns:p14="http://schemas.microsoft.com/office/powerpoint/2010/main" val="224598931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Начало игры (</a:t>
            </a:r>
            <a:r>
              <a:rPr lang="en-US" dirty="0">
                <a:solidFill>
                  <a:srgbClr val="C000C0"/>
                </a:solidFill>
              </a:rPr>
              <a:t>HD-</a:t>
            </a:r>
            <a:r>
              <a:rPr lang="ru-RU" dirty="0">
                <a:solidFill>
                  <a:srgbClr val="C000C0"/>
                </a:solidFill>
              </a:rPr>
              <a:t>текстуры)</a:t>
            </a:r>
            <a:endParaRPr lang="ru-RU" dirty="0"/>
          </a:p>
        </p:txBody>
      </p:sp>
      <p:pic>
        <p:nvPicPr>
          <p:cNvPr id="6" name="Объект 5">
            <a:extLst>
              <a:ext uri="{FF2B5EF4-FFF2-40B4-BE49-F238E27FC236}">
                <a16:creationId xmlns:a16="http://schemas.microsoft.com/office/drawing/2014/main" id="{E6FD5289-2FA4-4373-B310-A198D6183DE4}"/>
              </a:ext>
            </a:extLst>
          </p:cNvPr>
          <p:cNvPicPr>
            <a:picLocks noGrp="1" noChangeAspect="1"/>
          </p:cNvPicPr>
          <p:nvPr>
            <p:ph idx="1"/>
          </p:nvPr>
        </p:nvPicPr>
        <p:blipFill>
          <a:blip r:embed="rId2"/>
          <a:stretch>
            <a:fillRect/>
          </a:stretch>
        </p:blipFill>
        <p:spPr>
          <a:xfrm>
            <a:off x="2404110" y="1562100"/>
            <a:ext cx="7383780" cy="4614863"/>
          </a:xfrm>
          <a:prstGeom prst="rect">
            <a:avLst/>
          </a:prstGeom>
        </p:spPr>
      </p:pic>
    </p:spTree>
    <p:extLst>
      <p:ext uri="{BB962C8B-B14F-4D97-AF65-F5344CB8AC3E}">
        <p14:creationId xmlns:p14="http://schemas.microsoft.com/office/powerpoint/2010/main" val="223117444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Если количество жизней </a:t>
            </a:r>
            <a:r>
              <a:rPr lang="en-US" dirty="0">
                <a:solidFill>
                  <a:srgbClr val="C000C0"/>
                </a:solidFill>
              </a:rPr>
              <a:t>&gt;= 10</a:t>
            </a:r>
            <a:endParaRPr lang="ru-RU" dirty="0"/>
          </a:p>
        </p:txBody>
      </p:sp>
      <p:pic>
        <p:nvPicPr>
          <p:cNvPr id="9" name="Объект 8">
            <a:extLst>
              <a:ext uri="{FF2B5EF4-FFF2-40B4-BE49-F238E27FC236}">
                <a16:creationId xmlns:a16="http://schemas.microsoft.com/office/drawing/2014/main" id="{BDF83259-C646-40CB-9845-5EB5C7E7F575}"/>
              </a:ext>
            </a:extLst>
          </p:cNvPr>
          <p:cNvPicPr>
            <a:picLocks noGrp="1" noChangeAspect="1"/>
          </p:cNvPicPr>
          <p:nvPr>
            <p:ph idx="1"/>
          </p:nvPr>
        </p:nvPicPr>
        <p:blipFill>
          <a:blip r:embed="rId2"/>
          <a:stretch>
            <a:fillRect/>
          </a:stretch>
        </p:blipFill>
        <p:spPr>
          <a:xfrm>
            <a:off x="2404110" y="1562100"/>
            <a:ext cx="7383780" cy="4614863"/>
          </a:xfrm>
        </p:spPr>
      </p:pic>
    </p:spTree>
    <p:extLst>
      <p:ext uri="{BB962C8B-B14F-4D97-AF65-F5344CB8AC3E}">
        <p14:creationId xmlns:p14="http://schemas.microsoft.com/office/powerpoint/2010/main" val="118771090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Экран победы</a:t>
            </a:r>
            <a:endParaRPr lang="ru-RU" dirty="0"/>
          </a:p>
        </p:txBody>
      </p:sp>
      <p:pic>
        <p:nvPicPr>
          <p:cNvPr id="6" name="Объект 5">
            <a:extLst>
              <a:ext uri="{FF2B5EF4-FFF2-40B4-BE49-F238E27FC236}">
                <a16:creationId xmlns:a16="http://schemas.microsoft.com/office/drawing/2014/main" id="{9E3DE63C-8670-4204-B8A3-6C749992128D}"/>
              </a:ext>
            </a:extLst>
          </p:cNvPr>
          <p:cNvPicPr>
            <a:picLocks noGrp="1" noChangeAspect="1"/>
          </p:cNvPicPr>
          <p:nvPr>
            <p:ph idx="1"/>
          </p:nvPr>
        </p:nvPicPr>
        <p:blipFill>
          <a:blip r:embed="rId2"/>
          <a:stretch>
            <a:fillRect/>
          </a:stretch>
        </p:blipFill>
        <p:spPr>
          <a:xfrm>
            <a:off x="1665732" y="1562100"/>
            <a:ext cx="8860536" cy="4614863"/>
          </a:xfrm>
        </p:spPr>
      </p:pic>
    </p:spTree>
    <p:extLst>
      <p:ext uri="{BB962C8B-B14F-4D97-AF65-F5344CB8AC3E}">
        <p14:creationId xmlns:p14="http://schemas.microsoft.com/office/powerpoint/2010/main" val="254680526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Экран проигрыша</a:t>
            </a:r>
            <a:endParaRPr lang="ru-RU" dirty="0"/>
          </a:p>
        </p:txBody>
      </p:sp>
      <p:pic>
        <p:nvPicPr>
          <p:cNvPr id="7" name="Объект 6">
            <a:extLst>
              <a:ext uri="{FF2B5EF4-FFF2-40B4-BE49-F238E27FC236}">
                <a16:creationId xmlns:a16="http://schemas.microsoft.com/office/drawing/2014/main" id="{91A1D262-98EE-4978-A9F6-8100BEA4F0EB}"/>
              </a:ext>
            </a:extLst>
          </p:cNvPr>
          <p:cNvPicPr>
            <a:picLocks noGrp="1" noChangeAspect="1"/>
          </p:cNvPicPr>
          <p:nvPr>
            <p:ph idx="1"/>
          </p:nvPr>
        </p:nvPicPr>
        <p:blipFill>
          <a:blip r:embed="rId2"/>
          <a:stretch>
            <a:fillRect/>
          </a:stretch>
        </p:blipFill>
        <p:spPr>
          <a:xfrm>
            <a:off x="1665732" y="1562100"/>
            <a:ext cx="8860536" cy="4614863"/>
          </a:xfrm>
        </p:spPr>
      </p:pic>
    </p:spTree>
    <p:extLst>
      <p:ext uri="{BB962C8B-B14F-4D97-AF65-F5344CB8AC3E}">
        <p14:creationId xmlns:p14="http://schemas.microsoft.com/office/powerpoint/2010/main" val="153218090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Видео с геймплеем</a:t>
            </a:r>
            <a:endParaRPr lang="ru-RU" dirty="0"/>
          </a:p>
        </p:txBody>
      </p:sp>
      <p:pic>
        <p:nvPicPr>
          <p:cNvPr id="5" name="video">
            <a:hlinkClick r:id="" action="ppaction://media"/>
            <a:extLst>
              <a:ext uri="{FF2B5EF4-FFF2-40B4-BE49-F238E27FC236}">
                <a16:creationId xmlns:a16="http://schemas.microsoft.com/office/drawing/2014/main" id="{9F6E295D-8EA4-4B69-928D-A6AE261A57F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03475" y="1562100"/>
            <a:ext cx="7383463" cy="4614863"/>
          </a:xfrm>
        </p:spPr>
      </p:pic>
    </p:spTree>
    <p:extLst>
      <p:ext uri="{BB962C8B-B14F-4D97-AF65-F5344CB8AC3E}">
        <p14:creationId xmlns:p14="http://schemas.microsoft.com/office/powerpoint/2010/main" val="267522877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0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23B9F07-E4BD-4856-99C4-3BBA93D0EC61}"/>
              </a:ext>
            </a:extLst>
          </p:cNvPr>
          <p:cNvSpPr>
            <a:spLocks noGrp="1"/>
          </p:cNvSpPr>
          <p:nvPr>
            <p:ph type="title"/>
          </p:nvPr>
        </p:nvSpPr>
        <p:spPr/>
        <p:txBody>
          <a:bodyPr>
            <a:normAutofit fontScale="90000"/>
          </a:bodyPr>
          <a:lstStyle/>
          <a:p>
            <a:pPr algn="ctr"/>
            <a:r>
              <a:rPr lang="ru-RU" dirty="0">
                <a:solidFill>
                  <a:srgbClr val="C000C0"/>
                </a:solidFill>
              </a:rPr>
              <a:t>Благодарности, источники и ссылки</a:t>
            </a:r>
          </a:p>
        </p:txBody>
      </p:sp>
      <p:sp>
        <p:nvSpPr>
          <p:cNvPr id="3" name="Объект 2">
            <a:extLst>
              <a:ext uri="{FF2B5EF4-FFF2-40B4-BE49-F238E27FC236}">
                <a16:creationId xmlns:a16="http://schemas.microsoft.com/office/drawing/2014/main" id="{A8A97BDC-829F-4B8D-83E9-B60ACE3CBD3C}"/>
              </a:ext>
            </a:extLst>
          </p:cNvPr>
          <p:cNvSpPr>
            <a:spLocks noGrp="1"/>
          </p:cNvSpPr>
          <p:nvPr>
            <p:ph idx="1"/>
          </p:nvPr>
        </p:nvSpPr>
        <p:spPr/>
        <p:txBody>
          <a:bodyPr>
            <a:normAutofit/>
          </a:bodyPr>
          <a:lstStyle/>
          <a:p>
            <a:pPr marL="0" indent="0">
              <a:buNone/>
            </a:pPr>
            <a:r>
              <a:rPr lang="ru-RU" sz="2400" dirty="0"/>
              <a:t>Шаблон презентации: </a:t>
            </a:r>
            <a:r>
              <a:rPr lang="en-US" sz="2400" dirty="0">
                <a:hlinkClick r:id="rId2"/>
              </a:rPr>
              <a:t>https://www.powerpointbase.com/index.php?newsid=1710</a:t>
            </a:r>
            <a:endParaRPr lang="ru-RU" sz="2400" dirty="0"/>
          </a:p>
          <a:p>
            <a:pPr marL="0" indent="0">
              <a:buNone/>
            </a:pPr>
            <a:r>
              <a:rPr lang="ru-RU" sz="2400" dirty="0"/>
              <a:t>Текстуры: </a:t>
            </a:r>
            <a:r>
              <a:rPr lang="en-US" sz="2400" dirty="0">
                <a:hlinkClick r:id="rId3"/>
              </a:rPr>
              <a:t>https://clck.ru/3B2XfJ</a:t>
            </a:r>
            <a:r>
              <a:rPr lang="ru-RU" sz="2400"/>
              <a:t> </a:t>
            </a:r>
            <a:endParaRPr lang="ru-RU" sz="2400" dirty="0"/>
          </a:p>
          <a:p>
            <a:pPr marL="0" indent="0">
              <a:buNone/>
            </a:pPr>
            <a:r>
              <a:rPr lang="ru-RU" sz="2400" dirty="0"/>
              <a:t>Фоновая музыка: </a:t>
            </a:r>
            <a:r>
              <a:rPr lang="en-US" sz="2400" dirty="0">
                <a:hlinkClick r:id="rId4"/>
              </a:rPr>
              <a:t>https://clck.ru/3B2XGB</a:t>
            </a:r>
            <a:endParaRPr lang="ru-RU" sz="2400" dirty="0"/>
          </a:p>
          <a:p>
            <a:pPr marL="0" indent="0">
              <a:buNone/>
            </a:pPr>
            <a:r>
              <a:rPr lang="ru-RU" sz="2400" dirty="0"/>
              <a:t>Звук победы: </a:t>
            </a:r>
            <a:r>
              <a:rPr lang="en-US" sz="2400" dirty="0">
                <a:hlinkClick r:id="rId5"/>
              </a:rPr>
              <a:t>https://clck.ru/3B2XRQ</a:t>
            </a:r>
            <a:endParaRPr lang="ru-RU" sz="2400" dirty="0"/>
          </a:p>
          <a:p>
            <a:pPr marL="0" indent="0">
              <a:buNone/>
            </a:pPr>
            <a:endParaRPr lang="ru-RU" sz="2400" dirty="0"/>
          </a:p>
          <a:p>
            <a:pPr marL="0" indent="0" algn="ctr">
              <a:buNone/>
            </a:pPr>
            <a:r>
              <a:rPr lang="ru-RU" sz="2400" dirty="0"/>
              <a:t>Благодарности авторам обучающего контента по программированию:</a:t>
            </a:r>
          </a:p>
          <a:p>
            <a:r>
              <a:rPr lang="en-US" sz="2400" dirty="0"/>
              <a:t>ItProger (</a:t>
            </a:r>
            <a:r>
              <a:rPr lang="en-US" sz="2400" dirty="0">
                <a:hlinkClick r:id="rId6"/>
              </a:rPr>
              <a:t>https://www.youtube.com/@itproger</a:t>
            </a:r>
            <a:r>
              <a:rPr lang="en-US" sz="2400" dirty="0"/>
              <a:t>)</a:t>
            </a:r>
            <a:endParaRPr lang="ru-RU" sz="2400" dirty="0"/>
          </a:p>
          <a:p>
            <a:r>
              <a:rPr lang="en-US" sz="2400" dirty="0"/>
              <a:t>selfedu (</a:t>
            </a:r>
            <a:r>
              <a:rPr lang="en-US" sz="2400" dirty="0">
                <a:hlinkClick r:id="rId7"/>
              </a:rPr>
              <a:t>https://www.youtube.com/@selfedu_rus</a:t>
            </a:r>
            <a:r>
              <a:rPr lang="en-US" sz="2400" dirty="0"/>
              <a:t>)</a:t>
            </a:r>
          </a:p>
          <a:p>
            <a:endParaRPr lang="en-US" sz="2400" dirty="0"/>
          </a:p>
          <a:p>
            <a:pPr marL="0" indent="0">
              <a:buNone/>
            </a:pPr>
            <a:endParaRPr lang="ru-RU" sz="2400" dirty="0"/>
          </a:p>
          <a:p>
            <a:pPr marL="0" indent="0">
              <a:buNone/>
            </a:pPr>
            <a:endParaRPr lang="ru-RU" sz="2400" dirty="0"/>
          </a:p>
          <a:p>
            <a:pPr marL="0" indent="0">
              <a:buNone/>
            </a:pPr>
            <a:endParaRPr lang="ru-RU" sz="2400" dirty="0"/>
          </a:p>
        </p:txBody>
      </p:sp>
    </p:spTree>
    <p:extLst>
      <p:ext uri="{BB962C8B-B14F-4D97-AF65-F5344CB8AC3E}">
        <p14:creationId xmlns:p14="http://schemas.microsoft.com/office/powerpoint/2010/main" val="155860860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pPr algn="ctr"/>
            <a:r>
              <a:rPr lang="ru-RU" sz="2800" dirty="0">
                <a:solidFill>
                  <a:srgbClr val="C000C0"/>
                </a:solidFill>
              </a:rPr>
              <a:t>Библиотеки, использованные для создания игры</a:t>
            </a:r>
          </a:p>
        </p:txBody>
      </p:sp>
      <p:sp>
        <p:nvSpPr>
          <p:cNvPr id="5" name="Объект 4"/>
          <p:cNvSpPr>
            <a:spLocks noGrp="1"/>
          </p:cNvSpPr>
          <p:nvPr>
            <p:ph sz="half" idx="1"/>
          </p:nvPr>
        </p:nvSpPr>
        <p:spPr/>
        <p:txBody>
          <a:bodyPr>
            <a:normAutofit lnSpcReduction="10000"/>
          </a:bodyPr>
          <a:lstStyle/>
          <a:p>
            <a:pPr marL="0" indent="0" algn="ctr">
              <a:buNone/>
            </a:pPr>
            <a:r>
              <a:rPr lang="ru-RU" dirty="0"/>
              <a:t>Название библиотеки</a:t>
            </a:r>
            <a:endParaRPr lang="ru-RU" sz="2400" dirty="0"/>
          </a:p>
          <a:p>
            <a:pPr marL="0" indent="0" algn="ctr">
              <a:spcBef>
                <a:spcPts val="1200"/>
              </a:spcBef>
              <a:buNone/>
            </a:pPr>
            <a:r>
              <a:rPr lang="en-US" dirty="0"/>
              <a:t>pygame</a:t>
            </a:r>
          </a:p>
          <a:p>
            <a:pPr marL="0" indent="0" algn="ctr">
              <a:buNone/>
            </a:pPr>
            <a:r>
              <a:rPr lang="en-US" dirty="0"/>
              <a:t>sqlite3</a:t>
            </a:r>
          </a:p>
          <a:p>
            <a:pPr marL="0" indent="0" algn="ctr">
              <a:spcAft>
                <a:spcPts val="600"/>
              </a:spcAft>
              <a:buNone/>
            </a:pPr>
            <a:r>
              <a:rPr lang="en-US" dirty="0"/>
              <a:t>tkinter</a:t>
            </a:r>
            <a:endParaRPr lang="ru-RU" dirty="0"/>
          </a:p>
          <a:p>
            <a:pPr marL="0" indent="0" algn="ctr">
              <a:buNone/>
            </a:pPr>
            <a:r>
              <a:rPr lang="en-US" dirty="0"/>
              <a:t>screeninfo</a:t>
            </a:r>
            <a:endParaRPr lang="ru-RU" dirty="0"/>
          </a:p>
          <a:p>
            <a:pPr marL="0" indent="0" algn="ctr">
              <a:buNone/>
            </a:pPr>
            <a:r>
              <a:rPr lang="en-US" dirty="0"/>
              <a:t>random</a:t>
            </a:r>
          </a:p>
          <a:p>
            <a:pPr marL="0" indent="0" algn="ctr">
              <a:buNone/>
            </a:pPr>
            <a:r>
              <a:rPr lang="ru-RU" dirty="0"/>
              <a:t>пользовательские функции </a:t>
            </a:r>
            <a:r>
              <a:rPr lang="en-US" dirty="0"/>
              <a:t>(recourses.functions)</a:t>
            </a:r>
          </a:p>
          <a:p>
            <a:pPr marL="0" indent="0" algn="ctr">
              <a:buNone/>
            </a:pPr>
            <a:endParaRPr lang="en-US" dirty="0"/>
          </a:p>
          <a:p>
            <a:pPr marL="0" indent="0" algn="ctr">
              <a:buNone/>
            </a:pPr>
            <a:endParaRPr lang="ru-RU" dirty="0"/>
          </a:p>
        </p:txBody>
      </p:sp>
      <p:sp>
        <p:nvSpPr>
          <p:cNvPr id="6" name="Объект 5"/>
          <p:cNvSpPr>
            <a:spLocks noGrp="1"/>
          </p:cNvSpPr>
          <p:nvPr>
            <p:ph sz="half" idx="2"/>
          </p:nvPr>
        </p:nvSpPr>
        <p:spPr/>
        <p:txBody>
          <a:bodyPr>
            <a:normAutofit lnSpcReduction="10000"/>
          </a:bodyPr>
          <a:lstStyle/>
          <a:p>
            <a:pPr marL="0" indent="0" algn="ctr">
              <a:buNone/>
            </a:pPr>
            <a:r>
              <a:rPr lang="ru-RU" dirty="0"/>
              <a:t>Назначение</a:t>
            </a:r>
          </a:p>
          <a:p>
            <a:pPr marL="0" indent="0" algn="ctr">
              <a:spcBef>
                <a:spcPts val="1200"/>
              </a:spcBef>
              <a:buNone/>
            </a:pPr>
            <a:r>
              <a:rPr lang="ru-RU" dirty="0"/>
              <a:t>Для основного </a:t>
            </a:r>
            <a:r>
              <a:rPr lang="ru-RU" dirty="0" err="1"/>
              <a:t>геймплея</a:t>
            </a:r>
            <a:endParaRPr lang="ru-RU" dirty="0"/>
          </a:p>
          <a:p>
            <a:pPr marL="0" indent="0" algn="ctr">
              <a:buNone/>
            </a:pPr>
            <a:r>
              <a:rPr lang="ru-RU" sz="2400" dirty="0"/>
              <a:t>Для работы с базой данных</a:t>
            </a:r>
          </a:p>
          <a:p>
            <a:pPr marL="0" indent="0" algn="ctr">
              <a:buNone/>
            </a:pPr>
            <a:r>
              <a:rPr lang="ru-RU" sz="2400" dirty="0"/>
              <a:t>Для создания диалогового окна с полем для имени</a:t>
            </a:r>
          </a:p>
          <a:p>
            <a:pPr marL="0" indent="0" algn="ctr">
              <a:buNone/>
            </a:pPr>
            <a:r>
              <a:rPr lang="ru-RU" sz="2400" dirty="0"/>
              <a:t>Для определения разрешения экрана</a:t>
            </a:r>
          </a:p>
          <a:p>
            <a:pPr marL="0" indent="0" algn="ctr">
              <a:buNone/>
            </a:pPr>
            <a:r>
              <a:rPr lang="ru-RU" sz="2400" dirty="0"/>
              <a:t>Для рандомизации событий</a:t>
            </a:r>
          </a:p>
          <a:p>
            <a:pPr marL="0" indent="0" algn="ctr">
              <a:buNone/>
            </a:pPr>
            <a:r>
              <a:rPr lang="ru-RU" sz="2400" dirty="0"/>
              <a:t>Для упрощения кода</a:t>
            </a:r>
          </a:p>
        </p:txBody>
      </p:sp>
    </p:spTree>
    <p:extLst>
      <p:ext uri="{BB962C8B-B14F-4D97-AF65-F5344CB8AC3E}">
        <p14:creationId xmlns:p14="http://schemas.microsoft.com/office/powerpoint/2010/main" val="395952606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solidFill>
                  <a:srgbClr val="C000C0"/>
                </a:solidFill>
              </a:rPr>
              <a:t>Геймплей</a:t>
            </a:r>
          </a:p>
        </p:txBody>
      </p:sp>
    </p:spTree>
    <p:extLst>
      <p:ext uri="{BB962C8B-B14F-4D97-AF65-F5344CB8AC3E}">
        <p14:creationId xmlns:p14="http://schemas.microsoft.com/office/powerpoint/2010/main" val="424158807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rgbClr val="C000C0"/>
                </a:solidFill>
              </a:rPr>
              <a:t>Основные моменты</a:t>
            </a:r>
          </a:p>
        </p:txBody>
      </p:sp>
      <p:sp>
        <p:nvSpPr>
          <p:cNvPr id="3" name="Объект 2"/>
          <p:cNvSpPr>
            <a:spLocks noGrp="1"/>
          </p:cNvSpPr>
          <p:nvPr>
            <p:ph idx="1"/>
          </p:nvPr>
        </p:nvSpPr>
        <p:spPr/>
        <p:txBody>
          <a:bodyPr/>
          <a:lstStyle/>
          <a:p>
            <a:pPr marL="0" indent="360000">
              <a:buNone/>
            </a:pPr>
            <a:r>
              <a:rPr lang="ru-RU" dirty="0"/>
              <a:t>В игре имеется три типа объектов: доска, шар и блоки. Для начала игры нужно нажать пробел. С помощью клавиш влево-вправо можно управлять доской. С помощью доски нужно отбивать мяч, чтобы разбивать блоки, попадая по ним мячом, при этом не позволяя ему упасть ниже доски. Если мяч упадет ниже доски, то вы потеряете одну жизнь. Если жизни закончатся, то вы проиграете. Если вы сломаете все блоки до того, как потеряете все жизни, то вы выиграете.</a:t>
            </a:r>
          </a:p>
        </p:txBody>
      </p:sp>
    </p:spTree>
    <p:extLst>
      <p:ext uri="{BB962C8B-B14F-4D97-AF65-F5344CB8AC3E}">
        <p14:creationId xmlns:p14="http://schemas.microsoft.com/office/powerpoint/2010/main" val="15205969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rgbClr val="C000C0"/>
                </a:solidFill>
              </a:rPr>
              <a:t>Прочность блоков</a:t>
            </a:r>
          </a:p>
        </p:txBody>
      </p:sp>
      <p:sp>
        <p:nvSpPr>
          <p:cNvPr id="3" name="Объект 2"/>
          <p:cNvSpPr>
            <a:spLocks noGrp="1"/>
          </p:cNvSpPr>
          <p:nvPr>
            <p:ph idx="1"/>
          </p:nvPr>
        </p:nvSpPr>
        <p:spPr>
          <a:xfrm>
            <a:off x="838200" y="1562582"/>
            <a:ext cx="10515600" cy="4632156"/>
          </a:xfrm>
        </p:spPr>
        <p:txBody>
          <a:bodyPr/>
          <a:lstStyle/>
          <a:p>
            <a:pPr marL="0" indent="360000">
              <a:buNone/>
            </a:pPr>
            <a:r>
              <a:rPr lang="ru-RU" dirty="0"/>
              <a:t>У блоков есть разные степени прочности, каждая из которых требует разное количество ударов мячом, чтобы сломать блок.</a:t>
            </a:r>
          </a:p>
          <a:p>
            <a:pPr marL="514350" indent="-514350">
              <a:lnSpc>
                <a:spcPct val="100000"/>
              </a:lnSpc>
              <a:buFont typeface="+mj-lt"/>
              <a:buAutoNum type="arabicPeriod"/>
            </a:pPr>
            <a:r>
              <a:rPr lang="ru-RU" dirty="0"/>
              <a:t>Деревянный блок. Данный блок                          требует лишь один удар мяча, чтобы его сломать.</a:t>
            </a:r>
          </a:p>
          <a:p>
            <a:pPr marL="514350" indent="-514350">
              <a:lnSpc>
                <a:spcPct val="100000"/>
              </a:lnSpc>
              <a:buFont typeface="+mj-lt"/>
              <a:buAutoNum type="arabicPeriod"/>
            </a:pPr>
            <a:r>
              <a:rPr lang="ru-RU" dirty="0"/>
              <a:t>Золотой блок. Данный блок                    требует два удара мяча, чтобы его сломать.</a:t>
            </a:r>
          </a:p>
          <a:p>
            <a:pPr marL="514350" indent="-514350">
              <a:lnSpc>
                <a:spcPct val="100000"/>
              </a:lnSpc>
              <a:buFont typeface="+mj-lt"/>
              <a:buAutoNum type="arabicPeriod"/>
            </a:pPr>
            <a:r>
              <a:rPr lang="ru-RU" dirty="0"/>
              <a:t>Синий (титановый) блок. Данный блок требует аж три удара мяча для его ломания.</a:t>
            </a:r>
          </a:p>
          <a:p>
            <a:pPr marL="514350" indent="-514350">
              <a:buFont typeface="+mj-lt"/>
              <a:buAutoNum type="arabicPeriod"/>
            </a:pPr>
            <a:endParaRPr lang="ru-RU" dirty="0"/>
          </a:p>
        </p:txBody>
      </p:sp>
      <p:pic>
        <p:nvPicPr>
          <p:cNvPr id="4" name="Рисунок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9021" y="2786896"/>
            <a:ext cx="2511380" cy="538152"/>
          </a:xfrm>
          <a:prstGeom prst="rect">
            <a:avLst/>
          </a:prstGeom>
        </p:spPr>
      </p:pic>
      <p:pic>
        <p:nvPicPr>
          <p:cNvPr id="8" name="Рисунок 7">
            <a:extLst>
              <a:ext uri="{FF2B5EF4-FFF2-40B4-BE49-F238E27FC236}">
                <a16:creationId xmlns:a16="http://schemas.microsoft.com/office/drawing/2014/main" id="{4981AC63-47C7-4067-BC81-9EFEB59FDA89}"/>
              </a:ext>
            </a:extLst>
          </p:cNvPr>
          <p:cNvPicPr>
            <a:picLocks noChangeAspect="1"/>
          </p:cNvPicPr>
          <p:nvPr/>
        </p:nvPicPr>
        <p:blipFill>
          <a:blip r:embed="rId3"/>
          <a:stretch>
            <a:fillRect/>
          </a:stretch>
        </p:blipFill>
        <p:spPr>
          <a:xfrm>
            <a:off x="7290847" y="4219893"/>
            <a:ext cx="2536834" cy="540000"/>
          </a:xfrm>
          <a:prstGeom prst="rect">
            <a:avLst/>
          </a:prstGeom>
        </p:spPr>
      </p:pic>
      <p:pic>
        <p:nvPicPr>
          <p:cNvPr id="10" name="Рисунок 9">
            <a:extLst>
              <a:ext uri="{FF2B5EF4-FFF2-40B4-BE49-F238E27FC236}">
                <a16:creationId xmlns:a16="http://schemas.microsoft.com/office/drawing/2014/main" id="{9312DC37-0856-4236-8FA2-CFB314ECD2EB}"/>
              </a:ext>
            </a:extLst>
          </p:cNvPr>
          <p:cNvPicPr>
            <a:picLocks noChangeAspect="1"/>
          </p:cNvPicPr>
          <p:nvPr/>
        </p:nvPicPr>
        <p:blipFill>
          <a:blip r:embed="rId4"/>
          <a:stretch>
            <a:fillRect/>
          </a:stretch>
        </p:blipFill>
        <p:spPr>
          <a:xfrm>
            <a:off x="9587997" y="5185013"/>
            <a:ext cx="2536834" cy="540000"/>
          </a:xfrm>
          <a:prstGeom prst="rect">
            <a:avLst/>
          </a:prstGeom>
        </p:spPr>
      </p:pic>
    </p:spTree>
    <p:extLst>
      <p:ext uri="{BB962C8B-B14F-4D97-AF65-F5344CB8AC3E}">
        <p14:creationId xmlns:p14="http://schemas.microsoft.com/office/powerpoint/2010/main" val="129543423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rgbClr val="C000C0"/>
                </a:solidFill>
              </a:rPr>
              <a:t>Дополнительные жизни</a:t>
            </a:r>
          </a:p>
        </p:txBody>
      </p:sp>
      <p:sp>
        <p:nvSpPr>
          <p:cNvPr id="3" name="Объект 2"/>
          <p:cNvSpPr>
            <a:spLocks noGrp="1"/>
          </p:cNvSpPr>
          <p:nvPr>
            <p:ph idx="1"/>
          </p:nvPr>
        </p:nvSpPr>
        <p:spPr/>
        <p:txBody>
          <a:bodyPr/>
          <a:lstStyle/>
          <a:p>
            <a:pPr marL="0" indent="360000">
              <a:buNone/>
            </a:pPr>
            <a:r>
              <a:rPr lang="ru-RU" dirty="0"/>
              <a:t>При полном ломании блоков с любой прочностью, с шансом</a:t>
            </a:r>
            <a:r>
              <a:rPr lang="en-US" dirty="0"/>
              <a:t> 10%</a:t>
            </a:r>
            <a:r>
              <a:rPr lang="ru-RU" dirty="0"/>
              <a:t> количество жизней увеличится на одну единицу. Дополнительные жизни являются полноценными и остаются до конца игры. </a:t>
            </a:r>
          </a:p>
        </p:txBody>
      </p:sp>
    </p:spTree>
    <p:extLst>
      <p:ext uri="{BB962C8B-B14F-4D97-AF65-F5344CB8AC3E}">
        <p14:creationId xmlns:p14="http://schemas.microsoft.com/office/powerpoint/2010/main" val="400423294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pPr algn="ctr"/>
            <a:r>
              <a:rPr lang="ru-RU" dirty="0">
                <a:solidFill>
                  <a:srgbClr val="C000C0"/>
                </a:solidFill>
              </a:rPr>
              <a:t>Конец игры</a:t>
            </a:r>
          </a:p>
        </p:txBody>
      </p:sp>
      <p:sp>
        <p:nvSpPr>
          <p:cNvPr id="3" name="Объект 2"/>
          <p:cNvSpPr>
            <a:spLocks noGrp="1"/>
          </p:cNvSpPr>
          <p:nvPr>
            <p:ph idx="1"/>
          </p:nvPr>
        </p:nvSpPr>
        <p:spPr/>
        <p:txBody>
          <a:bodyPr/>
          <a:lstStyle/>
          <a:p>
            <a:pPr marL="0" indent="360000">
              <a:buNone/>
            </a:pPr>
            <a:r>
              <a:rPr lang="ru-RU" dirty="0"/>
              <a:t>Игра может закончиться победой или поражением. Для победы нужно</a:t>
            </a:r>
            <a:r>
              <a:rPr lang="en-US" dirty="0"/>
              <a:t> </a:t>
            </a:r>
            <a:r>
              <a:rPr lang="ru-RU" dirty="0"/>
              <a:t>разбить все блоки на экране. Также после победы можно внести свой результат в базу данных.</a:t>
            </a:r>
          </a:p>
          <a:p>
            <a:pPr marL="0" indent="360000">
              <a:buNone/>
            </a:pPr>
            <a:r>
              <a:rPr lang="ru-RU" dirty="0"/>
              <a:t>Игра оканчивается поражением, если количество жизней будет равно нулю. Появится экран проигрыша. Если нажать </a:t>
            </a:r>
            <a:r>
              <a:rPr lang="en-US" dirty="0"/>
              <a:t>Esc, </a:t>
            </a:r>
            <a:r>
              <a:rPr lang="ru-RU" dirty="0"/>
              <a:t>окно закроется.</a:t>
            </a:r>
          </a:p>
        </p:txBody>
      </p:sp>
    </p:spTree>
    <p:extLst>
      <p:ext uri="{BB962C8B-B14F-4D97-AF65-F5344CB8AC3E}">
        <p14:creationId xmlns:p14="http://schemas.microsoft.com/office/powerpoint/2010/main" val="58496969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4BCEA36-762F-4BD1-BB7A-48FDA4A3FA2E}"/>
              </a:ext>
            </a:extLst>
          </p:cNvPr>
          <p:cNvSpPr>
            <a:spLocks noGrp="1"/>
          </p:cNvSpPr>
          <p:nvPr>
            <p:ph type="title"/>
          </p:nvPr>
        </p:nvSpPr>
        <p:spPr>
          <a:xfrm>
            <a:off x="831850" y="1709738"/>
            <a:ext cx="10515600" cy="2852737"/>
          </a:xfrm>
        </p:spPr>
        <p:txBody>
          <a:bodyPr/>
          <a:lstStyle/>
          <a:p>
            <a:r>
              <a:rPr lang="ru-RU" dirty="0">
                <a:solidFill>
                  <a:srgbClr val="C000C0"/>
                </a:solidFill>
              </a:rPr>
              <a:t>Скриншоты и видео геймплея</a:t>
            </a:r>
          </a:p>
        </p:txBody>
      </p:sp>
      <p:sp>
        <p:nvSpPr>
          <p:cNvPr id="4" name="Текст 3">
            <a:extLst>
              <a:ext uri="{FF2B5EF4-FFF2-40B4-BE49-F238E27FC236}">
                <a16:creationId xmlns:a16="http://schemas.microsoft.com/office/drawing/2014/main" id="{92914C07-AC21-4C94-A432-269F9C713C4F}"/>
              </a:ext>
            </a:extLst>
          </p:cNvPr>
          <p:cNvSpPr>
            <a:spLocks noGrp="1"/>
          </p:cNvSpPr>
          <p:nvPr>
            <p:ph type="body" idx="1"/>
          </p:nvPr>
        </p:nvSpPr>
        <p:spPr/>
        <p:txBody>
          <a:bodyPr/>
          <a:lstStyle/>
          <a:p>
            <a:r>
              <a:rPr lang="ru-RU" dirty="0">
                <a:solidFill>
                  <a:srgbClr val="C000C0"/>
                </a:solidFill>
              </a:rPr>
              <a:t>По умолчанию везде будут стоять </a:t>
            </a:r>
            <a:r>
              <a:rPr lang="en-US" dirty="0">
                <a:solidFill>
                  <a:srgbClr val="C000C0"/>
                </a:solidFill>
              </a:rPr>
              <a:t>HD-</a:t>
            </a:r>
            <a:r>
              <a:rPr lang="ru-RU" dirty="0">
                <a:solidFill>
                  <a:srgbClr val="C000C0"/>
                </a:solidFill>
              </a:rPr>
              <a:t>текстуры</a:t>
            </a:r>
          </a:p>
        </p:txBody>
      </p:sp>
    </p:spTree>
    <p:extLst>
      <p:ext uri="{BB962C8B-B14F-4D97-AF65-F5344CB8AC3E}">
        <p14:creationId xmlns:p14="http://schemas.microsoft.com/office/powerpoint/2010/main" val="338315421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E255A7-D217-486C-BF99-BB1DD16BC686}"/>
              </a:ext>
            </a:extLst>
          </p:cNvPr>
          <p:cNvSpPr>
            <a:spLocks noGrp="1"/>
          </p:cNvSpPr>
          <p:nvPr>
            <p:ph type="title"/>
          </p:nvPr>
        </p:nvSpPr>
        <p:spPr/>
        <p:txBody>
          <a:bodyPr/>
          <a:lstStyle/>
          <a:p>
            <a:pPr algn="ctr"/>
            <a:r>
              <a:rPr lang="ru-RU" dirty="0">
                <a:solidFill>
                  <a:srgbClr val="C000C0"/>
                </a:solidFill>
              </a:rPr>
              <a:t>Начало игры (</a:t>
            </a:r>
            <a:r>
              <a:rPr lang="en-US" dirty="0">
                <a:solidFill>
                  <a:srgbClr val="C000C0"/>
                </a:solidFill>
              </a:rPr>
              <a:t>SD-</a:t>
            </a:r>
            <a:r>
              <a:rPr lang="ru-RU" dirty="0">
                <a:solidFill>
                  <a:srgbClr val="C000C0"/>
                </a:solidFill>
              </a:rPr>
              <a:t>текстуры)</a:t>
            </a:r>
            <a:endParaRPr lang="ru-RU" dirty="0"/>
          </a:p>
        </p:txBody>
      </p:sp>
      <p:pic>
        <p:nvPicPr>
          <p:cNvPr id="4" name="Объект 3">
            <a:extLst>
              <a:ext uri="{FF2B5EF4-FFF2-40B4-BE49-F238E27FC236}">
                <a16:creationId xmlns:a16="http://schemas.microsoft.com/office/drawing/2014/main" id="{F77BF92D-EA72-46CC-B782-25E41D2DF693}"/>
              </a:ext>
            </a:extLst>
          </p:cNvPr>
          <p:cNvPicPr>
            <a:picLocks noGrp="1" noChangeAspect="1"/>
          </p:cNvPicPr>
          <p:nvPr>
            <p:ph idx="1"/>
          </p:nvPr>
        </p:nvPicPr>
        <p:blipFill>
          <a:blip r:embed="rId2"/>
          <a:stretch>
            <a:fillRect/>
          </a:stretch>
        </p:blipFill>
        <p:spPr>
          <a:xfrm>
            <a:off x="2404110" y="1562100"/>
            <a:ext cx="7383780" cy="4614863"/>
          </a:xfrm>
          <a:prstGeom prst="rect">
            <a:avLst/>
          </a:prstGeom>
        </p:spPr>
      </p:pic>
    </p:spTree>
    <p:extLst>
      <p:ext uri="{BB962C8B-B14F-4D97-AF65-F5344CB8AC3E}">
        <p14:creationId xmlns:p14="http://schemas.microsoft.com/office/powerpoint/2010/main" val="3418758961"/>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theme/theme1.xml><?xml version="1.0" encoding="utf-8"?>
<a:theme xmlns:a="http://schemas.openxmlformats.org/drawingml/2006/main" name="Тема Office">
  <a:themeElements>
    <a:clrScheme name="Purple">
      <a:dk1>
        <a:srgbClr val="A900A9"/>
      </a:dk1>
      <a:lt1>
        <a:srgbClr val="A900A9"/>
      </a:lt1>
      <a:dk2>
        <a:srgbClr val="FF00FF"/>
      </a:dk2>
      <a:lt2>
        <a:srgbClr val="FF00FF"/>
      </a:lt2>
      <a:accent1>
        <a:srgbClr val="1D001D"/>
      </a:accent1>
      <a:accent2>
        <a:srgbClr val="3C003C"/>
      </a:accent2>
      <a:accent3>
        <a:srgbClr val="7C007C"/>
      </a:accent3>
      <a:accent4>
        <a:srgbClr val="970097"/>
      </a:accent4>
      <a:accent5>
        <a:srgbClr val="6F006F"/>
      </a:accent5>
      <a:accent6>
        <a:srgbClr val="B900B9"/>
      </a:accent6>
      <a:hlink>
        <a:srgbClr val="C800C8"/>
      </a:hlink>
      <a:folHlink>
        <a:srgbClr val="E600E6"/>
      </a:folHlink>
    </a:clrScheme>
    <a:fontScheme name="Прописные буквы">
      <a:majorFont>
        <a:latin typeface="Segoe Script"/>
        <a:ea typeface=""/>
        <a:cs typeface=""/>
      </a:majorFont>
      <a:minorFont>
        <a:latin typeface="Segoe Scrip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base.com-1131" id="{4FBD063A-D46A-45C4-B237-9AC69EB77335}" vid="{6EA9F8C7-7607-4253-A683-C043AB968F16}"/>
    </a:ext>
  </a:extLst>
</a:theme>
</file>

<file path=docProps/app.xml><?xml version="1.0" encoding="utf-8"?>
<Properties xmlns="http://schemas.openxmlformats.org/officeDocument/2006/extended-properties" xmlns:vt="http://schemas.openxmlformats.org/officeDocument/2006/docPropsVTypes">
  <Template>powerpointbase.com-1131</Template>
  <TotalTime>748</TotalTime>
  <Words>414</Words>
  <Application>Microsoft Office PowerPoint</Application>
  <PresentationFormat>Широкоэкранный</PresentationFormat>
  <Paragraphs>48</Paragraphs>
  <Slides>15</Slides>
  <Notes>0</Notes>
  <HiddenSlides>0</HiddenSlides>
  <MMClips>1</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15</vt:i4>
      </vt:variant>
    </vt:vector>
  </HeadingPairs>
  <TitlesOfParts>
    <vt:vector size="18" baseType="lpstr">
      <vt:lpstr>Arial</vt:lpstr>
      <vt:lpstr>Segoe Script</vt:lpstr>
      <vt:lpstr>Тема Office</vt:lpstr>
      <vt:lpstr>Игра «Пинг-понг»</vt:lpstr>
      <vt:lpstr>Библиотеки, использованные для создания игры</vt:lpstr>
      <vt:lpstr>Геймплей</vt:lpstr>
      <vt:lpstr>Основные моменты</vt:lpstr>
      <vt:lpstr>Прочность блоков</vt:lpstr>
      <vt:lpstr>Дополнительные жизни</vt:lpstr>
      <vt:lpstr>Конец игры</vt:lpstr>
      <vt:lpstr>Скриншоты и видео геймплея</vt:lpstr>
      <vt:lpstr>Начало игры (SD-текстуры)</vt:lpstr>
      <vt:lpstr>Начало игры (HD-текстуры)</vt:lpstr>
      <vt:lpstr>Если количество жизней &gt;= 10</vt:lpstr>
      <vt:lpstr>Экран победы</vt:lpstr>
      <vt:lpstr>Экран проигрыша</vt:lpstr>
      <vt:lpstr>Видео с геймплеем</vt:lpstr>
      <vt:lpstr>Благодарности, источники и ссылки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Игра «Пинг-понг»</dc:title>
  <dc:creator>Маг Ильяс DOMA</dc:creator>
  <cp:lastModifiedBy>Маг Ильяс DOMA</cp:lastModifiedBy>
  <cp:revision>25</cp:revision>
  <dcterms:created xsi:type="dcterms:W3CDTF">2024-06-01T06:11:18Z</dcterms:created>
  <dcterms:modified xsi:type="dcterms:W3CDTF">2024-06-01T21:14:38Z</dcterms:modified>
</cp:coreProperties>
</file>

<file path=docProps/thumbnail.jpeg>
</file>